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15"/>
  </p:notesMasterIdLst>
  <p:sldIdLst>
    <p:sldId id="261" r:id="rId4"/>
    <p:sldId id="328" r:id="rId5"/>
    <p:sldId id="265" r:id="rId6"/>
    <p:sldId id="357" r:id="rId7"/>
    <p:sldId id="298" r:id="rId8"/>
    <p:sldId id="283" r:id="rId9"/>
    <p:sldId id="266" r:id="rId10"/>
    <p:sldId id="347" r:id="rId11"/>
    <p:sldId id="358" r:id="rId12"/>
    <p:sldId id="349" r:id="rId13"/>
    <p:sldId id="350" r:id="rId14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4182" autoAdjust="0"/>
  </p:normalViewPr>
  <p:slideViewPr>
    <p:cSldViewPr snapToGrid="0">
      <p:cViewPr varScale="1">
        <p:scale>
          <a:sx n="35" d="100"/>
          <a:sy n="35" d="100"/>
        </p:scale>
        <p:origin x="72" y="444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2019/7/3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373132" y="3652989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39402" y="3684778"/>
            <a:ext cx="3678319" cy="92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50870" y="37207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685801" y="813812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096241" y="8068465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179763" y="80220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9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4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9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4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9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50"/>
                            </p:stCondLst>
                            <p:childTnLst>
                              <p:par>
                                <p:cTn id="72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3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8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3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800"/>
                            </p:stCondLst>
                            <p:childTnLst>
                              <p:par>
                                <p:cTn id="9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3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2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7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7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2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1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1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2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500"/>
                            </p:stCondLst>
                            <p:childTnLst>
                              <p:par>
                                <p:cTn id="1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7500"/>
                            </p:stCondLst>
                            <p:childTnLst>
                              <p:par>
                                <p:cTn id="16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313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3581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7190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50799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4408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21058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8259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4684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1885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8311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5511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1937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9138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AutoShape 6" descr="Image result for ui and ux">
            <a:extLst>
              <a:ext uri="{FF2B5EF4-FFF2-40B4-BE49-F238E27FC236}">
                <a16:creationId xmlns:a16="http://schemas.microsoft.com/office/drawing/2014/main" id="{3B94BFEB-B97D-4C07-BDD9-9F1E7011091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8990013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  <p:sldLayoutId id="2147483775" r:id="rId4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akshitha.portfoliobox.net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Relationship Id="rId5" Type="http://schemas.openxmlformats.org/officeDocument/2006/relationships/hyperlink" Target="https://lakshitha1629.wixsite.com/1629" TargetMode="Externa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6" y="6313715"/>
            <a:ext cx="5297713" cy="39732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タイトル 6"/>
          <p:cNvSpPr>
            <a:spLocks noGrp="1"/>
          </p:cNvSpPr>
          <p:nvPr>
            <p:ph type="ctrTitle"/>
          </p:nvPr>
        </p:nvSpPr>
        <p:spPr>
          <a:xfrm>
            <a:off x="1376619" y="3944658"/>
            <a:ext cx="15543451" cy="1585999"/>
          </a:xfrm>
        </p:spPr>
        <p:txBody>
          <a:bodyPr/>
          <a:lstStyle/>
          <a:p>
            <a:r>
              <a:rPr lang="en-US" altLang="ja-JP" dirty="0" smtClean="0">
                <a:latin typeface="Cambria" panose="02040503050406030204" pitchFamily="18" charset="0"/>
                <a:ea typeface="Cambria" panose="02040503050406030204" pitchFamily="18" charset="0"/>
              </a:rPr>
              <a:t>Social </a:t>
            </a:r>
            <a:r>
              <a:rPr lang="en-US" altLang="ja-JP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Noti</a:t>
            </a:r>
            <a:endParaRPr kumimoji="1" lang="ja-JP" altLang="en-US" dirty="0">
              <a:latin typeface="Cambria" panose="02040503050406030204" pitchFamily="18" charset="0"/>
            </a:endParaRP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1376619" y="5719481"/>
            <a:ext cx="15553728" cy="86404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UWU Mind Blender</a:t>
            </a:r>
            <a:endParaRPr kumimoji="1" lang="ja-JP" altLang="en-US" dirty="0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376619" y="8551753"/>
            <a:ext cx="15553728" cy="1512168"/>
          </a:xfrm>
        </p:spPr>
        <p:txBody>
          <a:bodyPr>
            <a:noAutofit/>
          </a:bodyPr>
          <a:lstStyle/>
          <a:p>
            <a:r>
              <a:rPr kumimoji="1" lang="en-US" altLang="ja-JP" sz="40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kumimoji="1" lang="en-US" altLang="ja-JP" sz="4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1" lang="en-US" altLang="ja-JP" sz="4000" dirty="0" err="1">
                <a:latin typeface="Cambria" panose="02040503050406030204" pitchFamily="18" charset="0"/>
                <a:ea typeface="Cambria" panose="02040503050406030204" pitchFamily="18" charset="0"/>
              </a:rPr>
              <a:t>Uva</a:t>
            </a:r>
            <a:r>
              <a:rPr kumimoji="1" lang="en-US" altLang="ja-JP" sz="4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1" lang="en-US" altLang="ja-JP" sz="4000" dirty="0" err="1">
                <a:latin typeface="Cambria" panose="02040503050406030204" pitchFamily="18" charset="0"/>
                <a:ea typeface="Cambria" panose="02040503050406030204" pitchFamily="18" charset="0"/>
              </a:rPr>
              <a:t>Wellassa</a:t>
            </a:r>
            <a:r>
              <a:rPr kumimoji="1" lang="en-US" altLang="ja-JP" sz="4000" dirty="0">
                <a:latin typeface="Cambria" panose="02040503050406030204" pitchFamily="18" charset="0"/>
                <a:ea typeface="Cambria" panose="02040503050406030204" pitchFamily="18" charset="0"/>
              </a:rPr>
              <a:t> University</a:t>
            </a:r>
            <a:endParaRPr kumimoji="1" lang="ja-JP" altLang="en-US" sz="4000" dirty="0"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185" y="7903029"/>
            <a:ext cx="1540613" cy="193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4">
        <p:fade/>
      </p:transition>
    </mc:Choice>
    <mc:Fallback xmlns="">
      <p:transition spd="med" advTm="67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10307426" y="1783877"/>
            <a:ext cx="8739186" cy="1524008"/>
          </a:xfrm>
        </p:spPr>
        <p:txBody>
          <a:bodyPr/>
          <a:lstStyle/>
          <a:p>
            <a:r>
              <a:rPr kumimoji="1" lang="en-US" altLang="ja-JP" sz="7000" dirty="0">
                <a:latin typeface="Cambria" panose="02040503050406030204" pitchFamily="18" charset="0"/>
                <a:ea typeface="Cambria" panose="02040503050406030204" pitchFamily="18" charset="0"/>
              </a:rPr>
              <a:t>Contact Us!</a:t>
            </a:r>
            <a:endParaRPr kumimoji="1" lang="ja-JP" altLang="en-US" sz="7000" dirty="0">
              <a:latin typeface="Cambria" panose="02040503050406030204" pitchFamily="18" charset="0"/>
            </a:endParaRPr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r="16114"/>
          <a:stretch>
            <a:fillRect/>
          </a:stretch>
        </p:blipFill>
        <p:spPr/>
      </p:pic>
      <p:sp>
        <p:nvSpPr>
          <p:cNvPr id="6" name="テキスト プレースホルダー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sz="3000" dirty="0">
                <a:latin typeface="Cambria" panose="02040503050406030204" pitchFamily="18" charset="0"/>
                <a:ea typeface="Cambria" panose="02040503050406030204" pitchFamily="18" charset="0"/>
              </a:rPr>
              <a:t>9/7, </a:t>
            </a:r>
            <a:r>
              <a:rPr lang="en-US" altLang="ja-JP" sz="3000" dirty="0" err="1">
                <a:latin typeface="Cambria" panose="02040503050406030204" pitchFamily="18" charset="0"/>
                <a:ea typeface="Cambria" panose="02040503050406030204" pitchFamily="18" charset="0"/>
              </a:rPr>
              <a:t>Nalandarama</a:t>
            </a:r>
            <a:r>
              <a:rPr lang="en-US" altLang="ja-JP" sz="3000" dirty="0">
                <a:latin typeface="Cambria" panose="02040503050406030204" pitchFamily="18" charset="0"/>
                <a:ea typeface="Cambria" panose="02040503050406030204" pitchFamily="18" charset="0"/>
              </a:rPr>
              <a:t> Rd, Nugegoda.</a:t>
            </a:r>
          </a:p>
        </p:txBody>
      </p:sp>
      <p:pic>
        <p:nvPicPr>
          <p:cNvPr id="18" name="図プレースホルダー 17"/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8" name="テキスト プレースホルダー 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ja-JP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lakshithakavindra.perera</a:t>
            </a:r>
            <a:endParaRPr kumimoji="1" lang="ja-JP" altLang="en-US" sz="2000" dirty="0">
              <a:latin typeface="Cambria" panose="02040503050406030204" pitchFamily="18" charset="0"/>
            </a:endParaRPr>
          </a:p>
        </p:txBody>
      </p:sp>
      <p:pic>
        <p:nvPicPr>
          <p:cNvPr id="19" name="図プレースホルダー 18"/>
          <p:cNvPicPr>
            <a:picLocks noGrp="1" noChangeAspect="1"/>
          </p:cNvPicPr>
          <p:nvPr>
            <p:ph type="pic" sz="quarter" idx="2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009" y="6408859"/>
            <a:ext cx="552341" cy="552341"/>
          </a:xfrm>
        </p:spPr>
      </p:pic>
      <p:sp>
        <p:nvSpPr>
          <p:cNvPr id="10" name="テキスト プレースホルダー 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ja-JP" sz="2000" dirty="0">
                <a:latin typeface="Cambria" panose="02040503050406030204" pitchFamily="18" charset="0"/>
                <a:ea typeface="Cambria" panose="02040503050406030204" pitchFamily="18" charset="0"/>
              </a:rPr>
              <a:t>lakshitha1629</a:t>
            </a:r>
            <a:endParaRPr kumimoji="1" lang="ja-JP" altLang="en-US" sz="2000" dirty="0">
              <a:latin typeface="Cambria" panose="02040503050406030204" pitchFamily="18" charset="0"/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sz="2000" dirty="0">
                <a:latin typeface="Cambria" panose="02040503050406030204" pitchFamily="18" charset="0"/>
                <a:ea typeface="Cambria" panose="02040503050406030204" pitchFamily="18" charset="0"/>
              </a:rPr>
              <a:t>lakshitha1629@gmail.com</a:t>
            </a:r>
            <a:endParaRPr kumimoji="1" lang="ja-JP" altLang="en-US" sz="2000" dirty="0">
              <a:latin typeface="Cambria" panose="02040503050406030204" pitchFamily="18" charset="0"/>
            </a:endParaRPr>
          </a:p>
        </p:txBody>
      </p:sp>
      <p:pic>
        <p:nvPicPr>
          <p:cNvPr id="22" name="図プレースホルダー 21"/>
          <p:cNvPicPr>
            <a:picLocks noGrp="1" noChangeAspect="1"/>
          </p:cNvPicPr>
          <p:nvPr>
            <p:ph type="pic" sz="quarter" idx="3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テキスト プレースホルダー 1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ja-JP" sz="2000" dirty="0">
                <a:latin typeface="Cambria" panose="02040503050406030204" pitchFamily="18" charset="0"/>
                <a:ea typeface="Cambria" panose="02040503050406030204" pitchFamily="18" charset="0"/>
              </a:rPr>
              <a:t>0779996367</a:t>
            </a:r>
            <a:endParaRPr lang="ja-JP" altLang="en-US" sz="2000" dirty="0">
              <a:latin typeface="Cambria" panose="02040503050406030204" pitchFamily="18" charset="0"/>
            </a:endParaRPr>
          </a:p>
        </p:txBody>
      </p:sp>
      <p:pic>
        <p:nvPicPr>
          <p:cNvPr id="24" name="図プレースホルダー 23"/>
          <p:cNvPicPr>
            <a:picLocks noGrp="1" noChangeAspect="1"/>
          </p:cNvPicPr>
          <p:nvPr>
            <p:ph type="pic" sz="quarter" idx="2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7" name="スライド番号プレースホルダー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7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492751" y="9690620"/>
            <a:ext cx="5790697" cy="547688"/>
          </a:xfrm>
        </p:spPr>
        <p:txBody>
          <a:bodyPr/>
          <a:lstStyle/>
          <a:p>
            <a:r>
              <a:rPr lang="en-US" altLang="ja-JP" sz="1500" dirty="0">
                <a:latin typeface="Cambria" panose="02040503050406030204" pitchFamily="18" charset="0"/>
                <a:ea typeface="Cambria" panose="02040503050406030204" pitchFamily="18" charset="0"/>
              </a:rPr>
              <a:t>Created by </a:t>
            </a:r>
            <a:r>
              <a:rPr lang="en-US" altLang="ja-JP" sz="1500" dirty="0" smtClean="0">
                <a:latin typeface="Cambria" panose="02040503050406030204" pitchFamily="18" charset="0"/>
                <a:ea typeface="Cambria" panose="02040503050406030204" pitchFamily="18" charset="0"/>
              </a:rPr>
              <a:t>UWU Mind Blenders</a:t>
            </a:r>
            <a:endParaRPr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5590439"/>
      </p:ext>
    </p:extLst>
  </p:cSld>
  <p:clrMapOvr>
    <a:masterClrMapping/>
  </p:clrMapOvr>
  <p:transition spd="slow" advTm="4691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kumimoji="1" lang="ja-JP" altLang="en-US" dirty="0">
              <a:latin typeface="Cambria" panose="02040503050406030204" pitchFamily="18" charset="0"/>
            </a:endParaRPr>
          </a:p>
        </p:txBody>
      </p:sp>
      <p:pic>
        <p:nvPicPr>
          <p:cNvPr id="9" name="Picture 6" descr="Image result for thank you green icon png">
            <a:extLst>
              <a:ext uri="{FF2B5EF4-FFF2-40B4-BE49-F238E27FC236}">
                <a16:creationId xmlns:a16="http://schemas.microsoft.com/office/drawing/2014/main" id="{44047282-CCAE-4331-9D34-6E35200DC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5" t="17820" r="20398" b="16154"/>
          <a:stretch/>
        </p:blipFill>
        <p:spPr bwMode="auto">
          <a:xfrm>
            <a:off x="17190719" y="9325702"/>
            <a:ext cx="1095693" cy="96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1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607">
        <p14:flip dir="r"/>
      </p:transition>
    </mc:Choice>
    <mc:Fallback xmlns="">
      <p:transition spd="slow" advTm="9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600" dirty="0">
                <a:latin typeface="Cambria" panose="02040503050406030204" pitchFamily="18" charset="0"/>
                <a:ea typeface="Cambria" panose="02040503050406030204" pitchFamily="18" charset="0"/>
              </a:rPr>
              <a:t>Welcome</a:t>
            </a:r>
            <a:endParaRPr kumimoji="1" lang="ja-JP" altLang="en-US" sz="5600" dirty="0">
              <a:latin typeface="Cambria" panose="02040503050406030204" pitchFamily="18" charset="0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492751" y="9690620"/>
            <a:ext cx="5790697" cy="547688"/>
          </a:xfrm>
        </p:spPr>
        <p:txBody>
          <a:bodyPr/>
          <a:lstStyle/>
          <a:p>
            <a:r>
              <a:rPr lang="en-US" altLang="ja-JP" sz="1500" dirty="0">
                <a:latin typeface="Cambria" panose="02040503050406030204" pitchFamily="18" charset="0"/>
                <a:ea typeface="Cambria" panose="02040503050406030204" pitchFamily="18" charset="0"/>
              </a:rPr>
              <a:t>Created by </a:t>
            </a:r>
            <a:r>
              <a:rPr lang="en-US" altLang="ja-JP" sz="1500" dirty="0" smtClean="0">
                <a:latin typeface="Cambria" panose="02040503050406030204" pitchFamily="18" charset="0"/>
                <a:ea typeface="Cambria" panose="02040503050406030204" pitchFamily="18" charset="0"/>
              </a:rPr>
              <a:t>UWU Mind Blenders</a:t>
            </a:r>
            <a:endParaRPr lang="ja-JP" altLang="en-US" sz="15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5284902" y="1563095"/>
            <a:ext cx="14329592" cy="504056"/>
          </a:xfrm>
        </p:spPr>
        <p:txBody>
          <a:bodyPr>
            <a:noAutofit/>
          </a:bodyPr>
          <a:lstStyle/>
          <a:p>
            <a:r>
              <a:rPr lang="en-US" altLang="ja-JP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To Social </a:t>
            </a:r>
            <a:r>
              <a:rPr lang="en-US" altLang="ja-JP" sz="28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Noti</a:t>
            </a:r>
            <a:r>
              <a:rPr lang="en-US" altLang="ja-JP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 Platform </a:t>
            </a:r>
            <a:endParaRPr kumimoji="1" lang="ja-JP" altLang="en-US" sz="2800" dirty="0">
              <a:latin typeface="Cambria" panose="02040503050406030204" pitchFamily="18" charset="0"/>
            </a:endParaRP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2205494" y="3850174"/>
            <a:ext cx="7426863" cy="790352"/>
          </a:xfrm>
        </p:spPr>
        <p:txBody>
          <a:bodyPr/>
          <a:lstStyle/>
          <a:p>
            <a:r>
              <a:rPr lang="en-US" altLang="ja-JP" sz="4800" dirty="0" smtClean="0">
                <a:latin typeface="Cambria" panose="02040503050406030204" pitchFamily="18" charset="0"/>
                <a:ea typeface="Cambria" panose="02040503050406030204" pitchFamily="18" charset="0"/>
              </a:rPr>
              <a:t>Our </a:t>
            </a:r>
            <a:r>
              <a:rPr lang="en-US" altLang="ja-JP" sz="4800" dirty="0">
                <a:latin typeface="Cambria" panose="02040503050406030204" pitchFamily="18" charset="0"/>
                <a:ea typeface="Cambria" panose="02040503050406030204" pitchFamily="18" charset="0"/>
              </a:rPr>
              <a:t>Goal</a:t>
            </a:r>
            <a:endParaRPr lang="ja-JP" altLang="en-US" sz="4800" dirty="0">
              <a:latin typeface="Cambria" panose="02040503050406030204" pitchFamily="18" charset="0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2663344" y="4640526"/>
            <a:ext cx="14329592" cy="4433050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Limit the Time Wastage of social media use.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All the notification from the social media will be on single screen (</a:t>
            </a:r>
            <a:r>
              <a:rPr lang="en-US" sz="36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Facebook,WhatsApp,Youtube</a:t>
            </a:r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Reduce the Addiction To the social media invest that waste time to Environment Protection 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Separate Platform To  Recycle Or Reuse the Plastic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Solution We give as Recycle Media App with Augmented Reality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697">
        <p14:ripple/>
      </p:transition>
    </mc:Choice>
    <mc:Fallback xmlns="">
      <p:transition spd="slow" advTm="469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0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Content </a:t>
            </a:r>
            <a:br>
              <a:rPr kumimoji="1" lang="en-US" altLang="ja-JP" sz="80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1" lang="en-US" altLang="ja-JP" sz="8000" dirty="0" smtClean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Talk</a:t>
            </a:r>
            <a:endParaRPr kumimoji="1" lang="ja-JP" altLang="en-US" sz="80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>
                <a:latin typeface="Cambria" panose="02040503050406030204" pitchFamily="18" charset="0"/>
                <a:ea typeface="Cambria" panose="02040503050406030204" pitchFamily="18" charset="0"/>
              </a:rPr>
              <a:t>About </a:t>
            </a:r>
            <a:r>
              <a:rPr lang="en-US" altLang="ja-JP" dirty="0" smtClean="0">
                <a:latin typeface="Cambria" panose="02040503050406030204" pitchFamily="18" charset="0"/>
                <a:ea typeface="Cambria" panose="02040503050406030204" pitchFamily="18" charset="0"/>
              </a:rPr>
              <a:t>Social </a:t>
            </a:r>
            <a:r>
              <a:rPr lang="en-US" altLang="ja-JP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Noti</a:t>
            </a:r>
            <a:endParaRPr kumimoji="1" lang="ja-JP" altLang="en-US" dirty="0">
              <a:latin typeface="Cambria" panose="02040503050406030204" pitchFamily="18" charset="0"/>
            </a:endParaRP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>
              <a:latin typeface="Cambria" panose="02040503050406030204" pitchFamily="18" charset="0"/>
            </a:endParaRPr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ja-JP" dirty="0" smtClean="0">
                <a:latin typeface="Cambria" panose="02040503050406030204" pitchFamily="18" charset="0"/>
                <a:ea typeface="Cambria" panose="02040503050406030204" pitchFamily="18" charset="0"/>
              </a:rPr>
              <a:t>Recycle Media App</a:t>
            </a:r>
            <a:endParaRPr lang="ja-JP" altLang="en-US" dirty="0">
              <a:latin typeface="Cambria" panose="02040503050406030204" pitchFamily="18" charset="0"/>
            </a:endParaRP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 smtClean="0">
                <a:latin typeface="Cambria" panose="02040503050406030204" pitchFamily="18" charset="0"/>
                <a:ea typeface="Cambria" panose="02040503050406030204" pitchFamily="18" charset="0"/>
              </a:rPr>
              <a:t>Our prototype</a:t>
            </a:r>
            <a:endParaRPr lang="ja-JP" altLang="en-US" dirty="0">
              <a:latin typeface="Cambria" panose="02040503050406030204" pitchFamily="18" charset="0"/>
            </a:endParaRP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ja-JP" dirty="0" smtClean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ja-JP" altLang="en-US" dirty="0">
              <a:latin typeface="Cambria" panose="02040503050406030204" pitchFamily="18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フッター プレースホルダー 2"/>
          <p:cNvSpPr txBox="1">
            <a:spLocks/>
          </p:cNvSpPr>
          <p:nvPr/>
        </p:nvSpPr>
        <p:spPr>
          <a:xfrm>
            <a:off x="10548170" y="9706632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ja-JP"/>
            </a:defPPr>
            <a:lvl1pPr marL="0" algn="r" defTabSz="1632753" rtl="0" eaLnBrk="1" latinLnBrk="0" hangingPunct="1">
              <a:defRPr kumimoji="1"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500" smtClean="0">
                <a:latin typeface="Cambria" panose="02040503050406030204" pitchFamily="18" charset="0"/>
                <a:ea typeface="Cambria" panose="02040503050406030204" pitchFamily="18" charset="0"/>
              </a:rPr>
              <a:t>Created by UWU Mind Blenders</a:t>
            </a:r>
            <a:endParaRPr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11726925"/>
      </p:ext>
    </p:extLst>
  </p:cSld>
  <p:clrMapOvr>
    <a:masterClrMapping/>
  </p:clrMapOvr>
  <p:transition spd="slow" advTm="6197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B43D91-B26C-435C-AADD-534615407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30" y="-76698"/>
            <a:ext cx="11926814" cy="6766380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8FECE16-5E52-4051-93C9-D34B4B61E4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104207" y="10065126"/>
            <a:ext cx="770765" cy="770765"/>
          </a:xfrm>
        </p:spPr>
      </p:pic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>
          <a:xfrm>
            <a:off x="649736" y="5102222"/>
            <a:ext cx="4577584" cy="457758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>
          <a:xfrm>
            <a:off x="387551" y="3774948"/>
            <a:ext cx="1440160" cy="1440160"/>
          </a:xfrm>
        </p:spPr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6209186" y="7026487"/>
            <a:ext cx="936104" cy="93610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>
          <a:xfrm>
            <a:off x="5274061" y="8189181"/>
            <a:ext cx="1403177" cy="140317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753534" y="4073370"/>
            <a:ext cx="708193" cy="833168"/>
          </a:xfrm>
        </p:spPr>
        <p:txBody>
          <a:bodyPr/>
          <a:lstStyle/>
          <a:p>
            <a:r>
              <a:rPr kumimoji="1" lang="en-US" altLang="ja-JP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kumimoji="1" lang="ja-JP" altLang="en-US" dirty="0">
              <a:latin typeface="Cambria" panose="02040503050406030204" pitchFamily="18" charset="0"/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-229824" y="7697282"/>
            <a:ext cx="6336704" cy="1008112"/>
          </a:xfrm>
        </p:spPr>
        <p:txBody>
          <a:bodyPr>
            <a:noAutofit/>
          </a:bodyPr>
          <a:lstStyle/>
          <a:p>
            <a:r>
              <a:rPr lang="en-US" altLang="ja-JP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About Socia</a:t>
            </a:r>
            <a:r>
              <a:rPr lang="en-US" altLang="ja-JP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l </a:t>
            </a:r>
          </a:p>
          <a:p>
            <a:r>
              <a:rPr lang="en-US" altLang="ja-JP" sz="4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Noti</a:t>
            </a:r>
            <a:endParaRPr lang="ja-JP" altLang="en-US" sz="4000" dirty="0">
              <a:latin typeface="Cambria" panose="02040503050406030204" pitchFamily="18" charset="0"/>
            </a:endParaRP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7109020" y="8879955"/>
            <a:ext cx="1185172" cy="1185172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>
          <a:xfrm>
            <a:off x="1932142" y="2911253"/>
            <a:ext cx="792087" cy="792087"/>
          </a:xfrm>
        </p:spPr>
        <p:txBody>
          <a:bodyPr>
            <a:normAutofit fontScale="92500" lnSpcReduction="10000"/>
          </a:bodyPr>
          <a:lstStyle/>
          <a:p>
            <a:endParaRPr kumimoji="1" lang="ja-JP" altLang="en-US" dirty="0"/>
          </a:p>
        </p:txBody>
      </p:sp>
      <p:pic>
        <p:nvPicPr>
          <p:cNvPr id="3076" name="Picture 4" descr="Image result for about me icon">
            <a:extLst>
              <a:ext uri="{FF2B5EF4-FFF2-40B4-BE49-F238E27FC236}">
                <a16:creationId xmlns:a16="http://schemas.microsoft.com/office/drawing/2014/main" id="{86012896-06D7-46FA-AB85-0A65D68BC2FE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454" y="6371341"/>
            <a:ext cx="1152363" cy="11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14026959" y="2027211"/>
            <a:ext cx="2905760" cy="2879327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276" y="926288"/>
            <a:ext cx="5982137" cy="41715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60" y="3557924"/>
            <a:ext cx="2376991" cy="2376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269" y="96487"/>
            <a:ext cx="1271164" cy="12711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17" y="2021225"/>
            <a:ext cx="1536699" cy="1536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086" y="5786814"/>
            <a:ext cx="1944941" cy="19481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07" y="119378"/>
            <a:ext cx="5026615" cy="414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28">
        <p14:flip dir="r"/>
      </p:transition>
    </mc:Choice>
    <mc:Fallback xmlns="">
      <p:transition spd="slow" advTm="422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4"/>
          <a:stretch>
            <a:fillRect/>
          </a:stretch>
        </p:blipFill>
        <p:spPr/>
      </p:pic>
      <p:sp>
        <p:nvSpPr>
          <p:cNvPr id="37" name="テキスト プレースホルダー 3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kumimoji="1" lang="ja-JP" altLang="en-US" dirty="0">
              <a:latin typeface="Cambria" panose="02040503050406030204" pitchFamily="18" charset="0"/>
            </a:endParaRPr>
          </a:p>
        </p:txBody>
      </p:sp>
      <p:pic>
        <p:nvPicPr>
          <p:cNvPr id="5" name="図プレースホルダー 4"/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62" y="4493940"/>
            <a:ext cx="2171609" cy="2171609"/>
          </a:xfrm>
        </p:spPr>
      </p:pic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>
          <a:xfrm>
            <a:off x="11015314" y="6809565"/>
            <a:ext cx="6336704" cy="1008112"/>
          </a:xfrm>
        </p:spPr>
        <p:txBody>
          <a:bodyPr>
            <a:normAutofit lnSpcReduction="10000"/>
          </a:bodyPr>
          <a:lstStyle/>
          <a:p>
            <a:r>
              <a:rPr lang="en-US" altLang="ja-JP" sz="5000" dirty="0" smtClean="0">
                <a:latin typeface="Cambria" panose="02040503050406030204" pitchFamily="18" charset="0"/>
                <a:ea typeface="Cambria" panose="02040503050406030204" pitchFamily="18" charset="0"/>
              </a:rPr>
              <a:t>Recycle Media App</a:t>
            </a:r>
            <a:endParaRPr lang="ja-JP" altLang="en-US" sz="5000" dirty="0">
              <a:latin typeface="Cambria" panose="02040503050406030204" pitchFamily="18" charset="0"/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pic>
        <p:nvPicPr>
          <p:cNvPr id="4" name="SVID_20190703_024503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4543" y="0"/>
            <a:ext cx="578643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6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テキスト プレースホルダー 19"/>
          <p:cNvSpPr>
            <a:spLocks noGrp="1"/>
          </p:cNvSpPr>
          <p:nvPr>
            <p:ph type="body" sz="quarter" idx="21"/>
          </p:nvPr>
        </p:nvSpPr>
        <p:spPr>
          <a:xfrm>
            <a:off x="1303717" y="2979945"/>
            <a:ext cx="3678319" cy="720080"/>
          </a:xfrm>
        </p:spPr>
        <p:txBody>
          <a:bodyPr/>
          <a:lstStyle/>
          <a:p>
            <a:r>
              <a:rPr lang="en-US" altLang="ja-JP" sz="3000" dirty="0">
                <a:latin typeface="Cambria" panose="02040503050406030204" pitchFamily="18" charset="0"/>
                <a:ea typeface="Cambria" panose="02040503050406030204" pitchFamily="18" charset="0"/>
              </a:rPr>
              <a:t>Familiar Platforms:</a:t>
            </a:r>
            <a:endParaRPr kumimoji="1" lang="ja-JP" altLang="en-US" sz="3000" dirty="0">
              <a:latin typeface="Cambria" panose="02040503050406030204" pitchFamily="18" charset="0"/>
            </a:endParaRP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4"/>
          </p:nvPr>
        </p:nvSpPr>
        <p:spPr>
          <a:xfrm>
            <a:off x="1327382" y="3765367"/>
            <a:ext cx="3678319" cy="12345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Facebook</a:t>
            </a:r>
          </a:p>
          <a:p>
            <a:pPr>
              <a:lnSpc>
                <a:spcPct val="100000"/>
              </a:lnSpc>
            </a:pPr>
            <a:r>
              <a:rPr kumimoji="1" lang="en-US" altLang="ja-JP" sz="2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Youtube</a:t>
            </a:r>
            <a:endParaRPr kumimoji="1" lang="en-US" altLang="ja-JP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sz="2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Whats</a:t>
            </a:r>
            <a:r>
              <a:rPr lang="en-US" altLang="ja-JP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App</a:t>
            </a:r>
            <a:endParaRPr kumimoji="1" lang="ja-JP" altLang="en-US" sz="2400" dirty="0">
              <a:latin typeface="Cambria" panose="02040503050406030204" pitchFamily="18" charset="0"/>
            </a:endParaRP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5"/>
          </p:nvPr>
        </p:nvSpPr>
        <p:spPr>
          <a:xfrm>
            <a:off x="7821008" y="2979945"/>
            <a:ext cx="4575842" cy="720080"/>
          </a:xfrm>
        </p:spPr>
        <p:txBody>
          <a:bodyPr/>
          <a:lstStyle/>
          <a:p>
            <a:r>
              <a:rPr lang="en-US" altLang="ja-JP" sz="3000" dirty="0" smtClean="0">
                <a:latin typeface="Cambria" panose="02040503050406030204" pitchFamily="18" charset="0"/>
                <a:ea typeface="Cambria" panose="02040503050406030204" pitchFamily="18" charset="0"/>
              </a:rPr>
              <a:t>Recycle Media Platform</a:t>
            </a:r>
            <a:endParaRPr kumimoji="1" lang="ja-JP" altLang="en-US" sz="3000" dirty="0">
              <a:latin typeface="Cambria" panose="02040503050406030204" pitchFamily="18" charset="0"/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6"/>
          </p:nvPr>
        </p:nvSpPr>
        <p:spPr>
          <a:xfrm>
            <a:off x="7958168" y="3917052"/>
            <a:ext cx="3678319" cy="12345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Like</a:t>
            </a:r>
          </a:p>
          <a:p>
            <a:pPr>
              <a:lnSpc>
                <a:spcPct val="100000"/>
              </a:lnSpc>
            </a:pPr>
            <a:r>
              <a:rPr kumimoji="1" lang="en-US" altLang="ja-JP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Comment</a:t>
            </a:r>
          </a:p>
          <a:p>
            <a:pPr>
              <a:lnSpc>
                <a:spcPct val="100000"/>
              </a:lnSpc>
            </a:pPr>
            <a:r>
              <a:rPr lang="en-US" altLang="ja-JP" sz="2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LeaderBoard</a:t>
            </a:r>
            <a:endParaRPr kumimoji="1" lang="ja-JP" altLang="en-US" sz="2400" dirty="0">
              <a:latin typeface="Cambria" panose="02040503050406030204" pitchFamily="18" charset="0"/>
            </a:endParaRP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8"/>
          </p:nvPr>
        </p:nvSpPr>
        <p:spPr>
          <a:xfrm>
            <a:off x="14331569" y="2994811"/>
            <a:ext cx="3678319" cy="720080"/>
          </a:xfrm>
        </p:spPr>
        <p:txBody>
          <a:bodyPr/>
          <a:lstStyle/>
          <a:p>
            <a:r>
              <a:rPr kumimoji="1" lang="en-US" altLang="ja-JP" sz="3000" dirty="0" smtClean="0">
                <a:latin typeface="Cambria" panose="02040503050406030204" pitchFamily="18" charset="0"/>
              </a:rPr>
              <a:t>Finally</a:t>
            </a:r>
            <a:endParaRPr kumimoji="1" lang="ja-JP" altLang="en-US" sz="3000" dirty="0">
              <a:latin typeface="Cambria" panose="02040503050406030204" pitchFamily="18" charset="0"/>
            </a:endParaRPr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Innovation With Waste Plastics</a:t>
            </a:r>
          </a:p>
          <a:p>
            <a:r>
              <a:rPr kumimoji="1" lang="en-US" altLang="ja-JP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Reduce Social Media addiction</a:t>
            </a:r>
            <a:endParaRPr kumimoji="1" lang="ja-JP" altLang="en-US" sz="2400" dirty="0">
              <a:latin typeface="Cambria" panose="02040503050406030204" pitchFamily="18" charset="0"/>
            </a:endParaRP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31"/>
          </p:nvPr>
        </p:nvSpPr>
        <p:spPr>
          <a:xfrm>
            <a:off x="4687192" y="7401532"/>
            <a:ext cx="3678319" cy="720080"/>
          </a:xfrm>
        </p:spPr>
        <p:txBody>
          <a:bodyPr/>
          <a:lstStyle/>
          <a:p>
            <a:r>
              <a:rPr lang="en-US" altLang="ja-JP" sz="3000" dirty="0" smtClean="0">
                <a:latin typeface="Cambria" panose="02040503050406030204" pitchFamily="18" charset="0"/>
                <a:ea typeface="Cambria" panose="02040503050406030204" pitchFamily="18" charset="0"/>
              </a:rPr>
              <a:t>Social </a:t>
            </a:r>
            <a:r>
              <a:rPr lang="en-US" altLang="ja-JP" sz="3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Noti</a:t>
            </a:r>
            <a:endParaRPr kumimoji="1" lang="ja-JP" altLang="en-US" sz="3000" dirty="0">
              <a:latin typeface="Cambria" panose="02040503050406030204" pitchFamily="18" charset="0"/>
            </a:endParaRP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32"/>
          </p:nvPr>
        </p:nvSpPr>
        <p:spPr>
          <a:xfrm>
            <a:off x="4629739" y="8288418"/>
            <a:ext cx="3678319" cy="155662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ja-JP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Notification</a:t>
            </a:r>
          </a:p>
          <a:p>
            <a:pPr>
              <a:spcBef>
                <a:spcPts val="0"/>
              </a:spcBef>
            </a:pPr>
            <a:r>
              <a:rPr kumimoji="1" lang="en-US" altLang="ja-JP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Reduce Time wastage</a:t>
            </a:r>
          </a:p>
          <a:p>
            <a:pPr>
              <a:spcBef>
                <a:spcPts val="0"/>
              </a:spcBef>
            </a:pPr>
            <a:r>
              <a:rPr lang="en-US" altLang="ja-JP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Ease of access</a:t>
            </a:r>
            <a:endParaRPr kumimoji="1" lang="ja-JP" altLang="en-US" sz="2400" dirty="0">
              <a:latin typeface="Cambria" panose="02040503050406030204" pitchFamily="18" charset="0"/>
            </a:endParaRP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34"/>
          </p:nvPr>
        </p:nvSpPr>
        <p:spPr>
          <a:xfrm>
            <a:off x="11194411" y="7292189"/>
            <a:ext cx="4573909" cy="720080"/>
          </a:xfrm>
        </p:spPr>
        <p:txBody>
          <a:bodyPr/>
          <a:lstStyle/>
          <a:p>
            <a:pPr algn="ctr"/>
            <a:r>
              <a:rPr lang="en-US" altLang="ja-JP" sz="3000" dirty="0" smtClean="0">
                <a:latin typeface="Cambria" panose="02040503050406030204" pitchFamily="18" charset="0"/>
                <a:ea typeface="Cambria" panose="02040503050406030204" pitchFamily="18" charset="0"/>
              </a:rPr>
              <a:t>Motivate To reduce the Addiction</a:t>
            </a:r>
            <a:endParaRPr kumimoji="1" lang="ja-JP" altLang="en-US" sz="3000" dirty="0">
              <a:latin typeface="Cambria" panose="02040503050406030204" pitchFamily="18" charset="0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14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492751" y="9690620"/>
            <a:ext cx="5790697" cy="547688"/>
          </a:xfrm>
        </p:spPr>
        <p:txBody>
          <a:bodyPr/>
          <a:lstStyle/>
          <a:p>
            <a:r>
              <a:rPr lang="en-US" altLang="ja-JP" sz="1500" dirty="0">
                <a:latin typeface="Cambria" panose="02040503050406030204" pitchFamily="18" charset="0"/>
                <a:ea typeface="Cambria" panose="02040503050406030204" pitchFamily="18" charset="0"/>
              </a:rPr>
              <a:t>Created by </a:t>
            </a:r>
            <a:r>
              <a:rPr lang="en-US" altLang="ja-JP" sz="1500" dirty="0" smtClean="0">
                <a:latin typeface="Cambria" panose="02040503050406030204" pitchFamily="18" charset="0"/>
                <a:ea typeface="Cambria" panose="02040503050406030204" pitchFamily="18" charset="0"/>
              </a:rPr>
              <a:t>UWU Mind Blenders</a:t>
            </a:r>
            <a:endParaRPr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111843029"/>
      </p:ext>
    </p:extLst>
  </p:cSld>
  <p:clrMapOvr>
    <a:masterClrMapping/>
  </p:clrMapOvr>
  <p:transition spd="slow" advTm="25682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>
          <a:xfrm>
            <a:off x="706315" y="2778188"/>
            <a:ext cx="6768554" cy="6768554"/>
          </a:xfrm>
        </p:spPr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kumimoji="1" lang="ja-JP" altLang="en-US" dirty="0">
              <a:latin typeface="Cambria" panose="02040503050406030204" pitchFamily="18" charset="0"/>
            </a:endParaRPr>
          </a:p>
        </p:txBody>
      </p:sp>
      <p:pic>
        <p:nvPicPr>
          <p:cNvPr id="23" name="図プレースホルダー 22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69" y="4158952"/>
            <a:ext cx="2607688" cy="2607688"/>
          </a:xfrm>
        </p:spPr>
      </p:pic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65661" y="7015708"/>
            <a:ext cx="6336704" cy="1008112"/>
          </a:xfrm>
        </p:spPr>
        <p:txBody>
          <a:bodyPr>
            <a:normAutofit lnSpcReduction="10000"/>
          </a:bodyPr>
          <a:lstStyle/>
          <a:p>
            <a:r>
              <a:rPr lang="en-US" altLang="ja-JP" sz="5000" dirty="0" smtClean="0">
                <a:latin typeface="Cambria" panose="02040503050406030204" pitchFamily="18" charset="0"/>
                <a:ea typeface="Cambria" panose="02040503050406030204" pitchFamily="18" charset="0"/>
              </a:rPr>
              <a:t>Prototype</a:t>
            </a:r>
            <a:endParaRPr lang="ja-JP" altLang="en-US" sz="5000" dirty="0">
              <a:latin typeface="Cambria" panose="02040503050406030204" pitchFamily="18" charset="0"/>
            </a:endParaRP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5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2"/>
          </p:nvPr>
        </p:nvSpPr>
        <p:spPr>
          <a:xfrm>
            <a:off x="7859509" y="4732991"/>
            <a:ext cx="2567393" cy="773203"/>
          </a:xfrm>
        </p:spPr>
        <p:txBody>
          <a:bodyPr/>
          <a:lstStyle/>
          <a:p>
            <a:r>
              <a:rPr lang="en-US" altLang="ja-JP" sz="4000" dirty="0">
                <a:latin typeface="Cambria" panose="02040503050406030204" pitchFamily="18" charset="0"/>
                <a:ea typeface="Cambria" panose="02040503050406030204" pitchFamily="18" charset="0"/>
              </a:rPr>
              <a:t>Graphic designing</a:t>
            </a:r>
            <a:endParaRPr kumimoji="1" lang="ja-JP" altLang="en-US" sz="4000" dirty="0">
              <a:latin typeface="Cambria" panose="02040503050406030204" pitchFamily="18" charset="0"/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33"/>
          </p:nvPr>
        </p:nvSpPr>
        <p:spPr>
          <a:xfrm>
            <a:off x="4484765" y="3766729"/>
            <a:ext cx="2567393" cy="773203"/>
          </a:xfrm>
        </p:spPr>
        <p:txBody>
          <a:bodyPr/>
          <a:lstStyle/>
          <a:p>
            <a:pPr fontAlgn="base"/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Video production</a:t>
            </a:r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36"/>
          </p:nvPr>
        </p:nvSpPr>
        <p:spPr>
          <a:xfrm>
            <a:off x="10923089" y="5892795"/>
            <a:ext cx="3018972" cy="1651134"/>
          </a:xfrm>
        </p:spPr>
        <p:txBody>
          <a:bodyPr/>
          <a:lstStyle/>
          <a:p>
            <a:pPr fontAlgn="base"/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Photography</a:t>
            </a: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Traveling</a:t>
            </a:r>
            <a:endParaRPr kumimoji="1" lang="ja-JP" altLang="en-US" sz="3000" dirty="0">
              <a:latin typeface="Cambria" panose="02040503050406030204" pitchFamily="18" charset="0"/>
            </a:endParaRP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38"/>
          </p:nvPr>
        </p:nvSpPr>
        <p:spPr>
          <a:xfrm>
            <a:off x="737374" y="4153262"/>
            <a:ext cx="2567393" cy="773203"/>
          </a:xfrm>
        </p:spPr>
        <p:txBody>
          <a:bodyPr/>
          <a:lstStyle/>
          <a:p>
            <a:pPr fontAlgn="base"/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Mountain climbing</a:t>
            </a: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altLang="ja-JP" sz="3000" dirty="0">
                <a:latin typeface="Cambria" panose="02040503050406030204" pitchFamily="18" charset="0"/>
                <a:ea typeface="Cambria" panose="02040503050406030204" pitchFamily="18" charset="0"/>
              </a:rPr>
              <a:t>Gaming</a:t>
            </a:r>
            <a:endParaRPr kumimoji="1" lang="ja-JP" altLang="en-US" sz="3000" dirty="0">
              <a:latin typeface="Cambria" panose="02040503050406030204" pitchFamily="18" charset="0"/>
            </a:endParaRP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altLang="ja-JP" sz="3000" dirty="0">
                <a:latin typeface="Cambria" panose="02040503050406030204" pitchFamily="18" charset="0"/>
                <a:ea typeface="Cambria" panose="02040503050406030204" pitchFamily="18" charset="0"/>
              </a:rPr>
              <a:t>Volunteer work</a:t>
            </a:r>
            <a:endParaRPr kumimoji="1" lang="ja-JP" altLang="en-US" sz="3000" dirty="0">
              <a:latin typeface="Cambria" panose="02040503050406030204" pitchFamily="18" charset="0"/>
            </a:endParaRPr>
          </a:p>
        </p:txBody>
      </p:sp>
      <p:sp>
        <p:nvSpPr>
          <p:cNvPr id="11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492751" y="9690620"/>
            <a:ext cx="5790697" cy="547688"/>
          </a:xfrm>
        </p:spPr>
        <p:txBody>
          <a:bodyPr/>
          <a:lstStyle/>
          <a:p>
            <a:r>
              <a:rPr lang="en-US" altLang="ja-JP" sz="1500" dirty="0">
                <a:latin typeface="Cambria" panose="02040503050406030204" pitchFamily="18" charset="0"/>
                <a:ea typeface="Cambria" panose="02040503050406030204" pitchFamily="18" charset="0"/>
              </a:rPr>
              <a:t>Created by </a:t>
            </a:r>
            <a:r>
              <a:rPr lang="en-US" altLang="ja-JP" sz="1500" dirty="0" smtClean="0">
                <a:latin typeface="Cambria" panose="02040503050406030204" pitchFamily="18" charset="0"/>
                <a:ea typeface="Cambria" panose="02040503050406030204" pitchFamily="18" charset="0"/>
              </a:rPr>
              <a:t>UWU Mind Blenders</a:t>
            </a:r>
            <a:endParaRPr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84374466"/>
      </p:ext>
    </p:extLst>
  </p:cSld>
  <p:clrMapOvr>
    <a:masterClrMapping/>
  </p:clrMapOvr>
  <p:transition spd="slow" advTm="13487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7" name="テキスト プレースホルダー 3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kumimoji="1" lang="ja-JP" altLang="en-US" dirty="0">
              <a:latin typeface="Cambria" panose="02040503050406030204" pitchFamily="18" charset="0"/>
            </a:endParaRPr>
          </a:p>
        </p:txBody>
      </p:sp>
      <p:pic>
        <p:nvPicPr>
          <p:cNvPr id="5" name="図プレースホルダー 4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569" y="4514902"/>
            <a:ext cx="1774195" cy="1777816"/>
          </a:xfrm>
        </p:spPr>
      </p:pic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>
                <a:latin typeface="Cambria" panose="02040503050406030204" pitchFamily="18" charset="0"/>
                <a:ea typeface="Cambria" panose="02040503050406030204" pitchFamily="18" charset="0"/>
              </a:rPr>
              <a:t> My </a:t>
            </a:r>
            <a:r>
              <a:rPr lang="en-US" altLang="ja-JP" dirty="0" err="1">
                <a:latin typeface="Cambria" panose="02040503050406030204" pitchFamily="18" charset="0"/>
                <a:ea typeface="Cambria" panose="02040503050406030204" pitchFamily="18" charset="0"/>
              </a:rPr>
              <a:t>ePortfolio</a:t>
            </a:r>
            <a:r>
              <a:rPr lang="en-US" altLang="ja-JP" dirty="0">
                <a:latin typeface="Cambria" panose="02040503050406030204" pitchFamily="18" charset="0"/>
                <a:ea typeface="Cambria" panose="02040503050406030204" pitchFamily="18" charset="0"/>
              </a:rPr>
              <a:t> Website</a:t>
            </a:r>
            <a:endParaRPr lang="ja-JP" altLang="en-US" dirty="0">
              <a:latin typeface="Cambria" panose="02040503050406030204" pitchFamily="18" charset="0"/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9A844-EA44-4F22-A132-A40EDC7C14F1}"/>
              </a:ext>
            </a:extLst>
          </p:cNvPr>
          <p:cNvSpPr txBox="1"/>
          <p:nvPr/>
        </p:nvSpPr>
        <p:spPr>
          <a:xfrm>
            <a:off x="-1664884" y="1455092"/>
            <a:ext cx="3571885" cy="12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 descr="Image result for click button icon png">
            <a:hlinkClick r:id="rId3"/>
            <a:extLst>
              <a:ext uri="{FF2B5EF4-FFF2-40B4-BE49-F238E27FC236}">
                <a16:creationId xmlns:a16="http://schemas.microsoft.com/office/drawing/2014/main" id="{B22A05F4-FD43-40DF-B1EA-D419907E5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199" y="2059494"/>
            <a:ext cx="2306131" cy="230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F5D4890-DF42-4533-9367-A7E6A8CC1BF1}"/>
              </a:ext>
            </a:extLst>
          </p:cNvPr>
          <p:cNvGrpSpPr/>
          <p:nvPr/>
        </p:nvGrpSpPr>
        <p:grpSpPr>
          <a:xfrm>
            <a:off x="5187414" y="4365625"/>
            <a:ext cx="2306131" cy="2890906"/>
            <a:chOff x="5187414" y="4365625"/>
            <a:chExt cx="2306131" cy="2890906"/>
          </a:xfrm>
        </p:grpSpPr>
        <p:pic>
          <p:nvPicPr>
            <p:cNvPr id="14" name="Picture 2" descr="Image result for click button icon png">
              <a:hlinkClick r:id="rId5"/>
              <a:extLst>
                <a:ext uri="{FF2B5EF4-FFF2-40B4-BE49-F238E27FC236}">
                  <a16:creationId xmlns:a16="http://schemas.microsoft.com/office/drawing/2014/main" id="{AA36AE24-481B-411F-9CFC-032F76F6E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414" y="4365625"/>
              <a:ext cx="2306131" cy="2306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0426E6-D1DB-4ED8-BD35-FB1B078B15DD}"/>
                </a:ext>
              </a:extLst>
            </p:cNvPr>
            <p:cNvSpPr txBox="1"/>
            <p:nvPr/>
          </p:nvSpPr>
          <p:spPr>
            <a:xfrm>
              <a:off x="5838578" y="6671756"/>
              <a:ext cx="1003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28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16517</TotalTime>
  <Words>191</Words>
  <Application>Microsoft Office PowerPoint</Application>
  <PresentationFormat>Custom</PresentationFormat>
  <Paragraphs>69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ＭＳ Ｐゴシック</vt:lpstr>
      <vt:lpstr>Arial</vt:lpstr>
      <vt:lpstr>Calibri</vt:lpstr>
      <vt:lpstr>Cambria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Spica Neue</vt:lpstr>
      <vt:lpstr>Spica Neue Light</vt:lpstr>
      <vt:lpstr>Wingdings</vt:lpstr>
      <vt:lpstr>Vega - Header</vt:lpstr>
      <vt:lpstr>Vega - Footer Only</vt:lpstr>
      <vt:lpstr>Vega - Free</vt:lpstr>
      <vt:lpstr>Social Noti</vt:lpstr>
      <vt:lpstr>Welcome</vt:lpstr>
      <vt:lpstr>Content  We 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Us!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lakshitha perera</dc:creator>
  <cp:lastModifiedBy>Gihan Chathuranga</cp:lastModifiedBy>
  <cp:revision>409</cp:revision>
  <dcterms:created xsi:type="dcterms:W3CDTF">2015-09-05T11:42:45Z</dcterms:created>
  <dcterms:modified xsi:type="dcterms:W3CDTF">2019-07-03T03:27:34Z</dcterms:modified>
</cp:coreProperties>
</file>